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77" r:id="rId11"/>
    <p:sldId id="269" r:id="rId12"/>
    <p:sldId id="270" r:id="rId13"/>
    <p:sldId id="265" r:id="rId14"/>
    <p:sldId id="273" r:id="rId15"/>
    <p:sldId id="276" r:id="rId16"/>
    <p:sldId id="266" r:id="rId17"/>
    <p:sldId id="267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6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5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3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9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3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1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3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0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1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4000">
              <a:srgbClr val="92D050">
                <a:alpha val="90000"/>
              </a:srgbClr>
            </a:gs>
            <a:gs pos="69000">
              <a:srgbClr val="92D050">
                <a:alpha val="67000"/>
              </a:srgbClr>
            </a:gs>
            <a:gs pos="100000">
              <a:srgbClr val="92D050">
                <a:alpha val="5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6FD7-4532-4637-9855-935369BDA57F}" type="datetimeFigureOut">
              <a:rPr lang="en-GB" smtClean="0"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4D68-5B1A-42F8-93C8-7CE8C4D9E0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1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" r="13301"/>
          <a:stretch/>
        </p:blipFill>
        <p:spPr>
          <a:xfrm>
            <a:off x="708338" y="0"/>
            <a:ext cx="10681936" cy="6872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0" y="351692"/>
            <a:ext cx="271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3</a:t>
            </a:r>
            <a:r>
              <a:rPr lang="en-GB" sz="3600" baseline="30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rd</a:t>
            </a:r>
            <a:r>
              <a:rPr lang="en-GB" sz="36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May 2020</a:t>
            </a:r>
            <a:endParaRPr lang="en-GB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17" y="0"/>
            <a:ext cx="51435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495506" y="1712890"/>
            <a:ext cx="2678806" cy="2511380"/>
          </a:xfrm>
          <a:prstGeom prst="wedgeEllipseCallout">
            <a:avLst>
              <a:gd name="adj1" fmla="val -93767"/>
              <a:gd name="adj2" fmla="val -3783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Eat your heart out Jamie </a:t>
            </a: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O</a:t>
            </a:r>
            <a:r>
              <a:rPr lang="en-GB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liver</a:t>
            </a: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3681742" y="0"/>
            <a:ext cx="5321582" cy="693930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20221425">
            <a:off x="82107" y="679487"/>
            <a:ext cx="2815607" cy="2250564"/>
          </a:xfrm>
          <a:prstGeom prst="wedgeEllipseCallout">
            <a:avLst>
              <a:gd name="adj1" fmla="val 104330"/>
              <a:gd name="adj2" fmla="val 890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 thought it was only Santa Claus who came down the chimney!</a:t>
            </a: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9411284" y="1851077"/>
            <a:ext cx="2672864" cy="2664652"/>
          </a:xfrm>
          <a:prstGeom prst="cloudCallout">
            <a:avLst>
              <a:gd name="adj1" fmla="val -98868"/>
              <a:gd name="adj2" fmla="val -251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 was told he wanted to commune with nature</a:t>
            </a: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22392" r="-316" b="25168"/>
          <a:stretch/>
        </p:blipFill>
        <p:spPr>
          <a:xfrm>
            <a:off x="0" y="-59324"/>
            <a:ext cx="6743952" cy="691732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441808" y="942533"/>
            <a:ext cx="4164037" cy="2982351"/>
          </a:xfrm>
          <a:prstGeom prst="cloudCallout">
            <a:avLst>
              <a:gd name="adj1" fmla="val -86374"/>
              <a:gd name="adj2" fmla="val -3938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There are less scary ways to enjoy wild life.</a:t>
            </a:r>
            <a:endParaRPr lang="en-GB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8410" b="23077"/>
          <a:stretch/>
        </p:blipFill>
        <p:spPr>
          <a:xfrm>
            <a:off x="5233182" y="1"/>
            <a:ext cx="6958818" cy="6850966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1106516">
            <a:off x="593898" y="1270289"/>
            <a:ext cx="3310592" cy="2472717"/>
          </a:xfrm>
          <a:prstGeom prst="cloudCallout">
            <a:avLst>
              <a:gd name="adj1" fmla="val 83033"/>
              <a:gd name="adj2" fmla="val 2900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aseline="-2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 Know God can do it, but sometimes it’s nice to help out</a:t>
            </a:r>
            <a:endParaRPr lang="en-GB" sz="3200" baseline="-25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9261" y="407963"/>
            <a:ext cx="3488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Sunday morning at Cooksmill Green 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- well Nearly </a:t>
            </a:r>
          </a:p>
          <a:p>
            <a:pPr algn="ctr"/>
            <a:r>
              <a:rPr lang="en-GB" sz="2400" i="1" dirty="0" smtClean="0">
                <a:latin typeface="Arial Black" panose="020B0A04020102020204" pitchFamily="34" charset="0"/>
              </a:rPr>
              <a:t>(</a:t>
            </a:r>
            <a:r>
              <a:rPr lang="en-GB" sz="2400" i="1" dirty="0">
                <a:latin typeface="Arial Black" panose="020B0A04020102020204" pitchFamily="34" charset="0"/>
              </a:rPr>
              <a:t>T</a:t>
            </a:r>
            <a:r>
              <a:rPr lang="en-GB" sz="2400" i="1" dirty="0" smtClean="0">
                <a:latin typeface="Arial Black" panose="020B0A04020102020204" pitchFamily="34" charset="0"/>
              </a:rPr>
              <a:t>he Randells)</a:t>
            </a:r>
            <a:endParaRPr lang="en-GB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19597071">
            <a:off x="289661" y="1594201"/>
            <a:ext cx="2666706" cy="1241905"/>
          </a:xfrm>
          <a:prstGeom prst="wedgeRoundRectCallout">
            <a:avLst>
              <a:gd name="adj1" fmla="val 91347"/>
              <a:gd name="adj2" fmla="val 96570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Badish sometimes because I can’t see family and friends. (Fred)</a:t>
            </a:r>
            <a:endParaRPr lang="en-GB" i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297" y="125354"/>
            <a:ext cx="9619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Monotype Corsiva" panose="03010101010201010101" pitchFamily="66" charset="0"/>
              </a:rPr>
              <a:t>What do you think of the Lockdown?</a:t>
            </a:r>
            <a:endParaRPr lang="en-GB" sz="5400" b="1" dirty="0" smtClean="0">
              <a:latin typeface="Monotype Corsiva" panose="03010101010201010101" pitchFamily="66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1218055">
            <a:off x="7308856" y="1411391"/>
            <a:ext cx="4703501" cy="1877658"/>
          </a:xfrm>
          <a:prstGeom prst="cloudCallout">
            <a:avLst>
              <a:gd name="adj1" fmla="val -64812"/>
              <a:gd name="adj2" fmla="val 31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When it’s sunny I get to go outside and I don’t do much work (Fred) …..Mummy’s a teacher! </a:t>
            </a: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9983" y="2493815"/>
            <a:ext cx="5997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Monotype Corsiva" panose="03010101010201010101" pitchFamily="66" charset="0"/>
              </a:rPr>
              <a:t>What are </a:t>
            </a:r>
            <a:r>
              <a:rPr lang="en-GB" sz="5400" b="1" dirty="0" smtClean="0">
                <a:latin typeface="Monotype Corsiva" panose="03010101010201010101" pitchFamily="66" charset="0"/>
              </a:rPr>
              <a:t>you looking </a:t>
            </a:r>
            <a:r>
              <a:rPr lang="en-GB" sz="5400" b="1" dirty="0">
                <a:latin typeface="Monotype Corsiva" panose="03010101010201010101" pitchFamily="66" charset="0"/>
              </a:rPr>
              <a:t>forward to afterwards</a:t>
            </a:r>
            <a:r>
              <a:rPr lang="en-GB" sz="5400" b="1" dirty="0" smtClean="0">
                <a:latin typeface="Monotype Corsiva" panose="03010101010201010101" pitchFamily="66" charset="0"/>
              </a:rPr>
              <a:t>?</a:t>
            </a:r>
            <a:endParaRPr lang="en-GB" sz="5400" b="1" dirty="0">
              <a:latin typeface="Monotype Corsiva" panose="03010101010201010101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20323559">
            <a:off x="6277147" y="4672311"/>
            <a:ext cx="2310072" cy="1624475"/>
          </a:xfrm>
          <a:prstGeom prst="wedgeEllipseCallout">
            <a:avLst>
              <a:gd name="adj1" fmla="val 48391"/>
              <a:gd name="adj2" fmla="val 565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Going to school </a:t>
            </a:r>
            <a:r>
              <a:rPr lang="en-GB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(Bethany)</a:t>
            </a:r>
            <a:endParaRPr lang="en-GB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 rot="20271179">
            <a:off x="168450" y="3445056"/>
            <a:ext cx="2242397" cy="1502834"/>
          </a:xfrm>
          <a:prstGeom prst="cloudCallout">
            <a:avLst>
              <a:gd name="adj1" fmla="val 61586"/>
              <a:gd name="adj2" fmla="val 4223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Hugging my family </a:t>
            </a:r>
            <a:r>
              <a:rPr lang="en-GB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(Bethany)</a:t>
            </a:r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rot="2184394">
            <a:off x="1510719" y="5255567"/>
            <a:ext cx="1978246" cy="1028053"/>
          </a:xfrm>
          <a:prstGeom prst="wedgeRoundRectCallout">
            <a:avLst>
              <a:gd name="adj1" fmla="val 74735"/>
              <a:gd name="adj2" fmla="val -141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Seeing my friends</a:t>
            </a:r>
          </a:p>
          <a:p>
            <a:pPr algn="ctr"/>
            <a:r>
              <a:rPr lang="en-GB" i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(Isla)</a:t>
            </a:r>
            <a:endParaRPr lang="en-GB" i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1768571">
            <a:off x="3265818" y="4451142"/>
            <a:ext cx="2443764" cy="1406032"/>
          </a:xfrm>
          <a:prstGeom prst="wedgeEllipseCallout">
            <a:avLst>
              <a:gd name="adj1" fmla="val 8690"/>
              <a:gd name="adj2" fmla="val 9557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Going to Thorp Park</a:t>
            </a:r>
          </a:p>
          <a:p>
            <a:pPr algn="ctr"/>
            <a:r>
              <a:rPr lang="en-GB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(Harry &amp; Edward)</a:t>
            </a:r>
            <a:endParaRPr lang="en-GB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 rot="1406385">
            <a:off x="8601950" y="4186437"/>
            <a:ext cx="3256861" cy="15992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I’m not looking forward to going to school! </a:t>
            </a:r>
            <a:r>
              <a:rPr lang="en-GB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(Rosie)</a:t>
            </a:r>
            <a:endParaRPr lang="en-GB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0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2000">
        <p:fade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220" y="1322363"/>
            <a:ext cx="707757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b="1" dirty="0" smtClean="0">
                <a:latin typeface="Monotype Corsiva" panose="03010101010201010101" pitchFamily="66" charset="0"/>
              </a:rPr>
              <a:t>Anything else </a:t>
            </a:r>
          </a:p>
          <a:p>
            <a:pPr algn="ctr"/>
            <a:r>
              <a:rPr lang="en-GB" sz="8800" b="1" dirty="0" smtClean="0">
                <a:latin typeface="Monotype Corsiva" panose="03010101010201010101" pitchFamily="66" charset="0"/>
              </a:rPr>
              <a:t>you’d like to say?</a:t>
            </a:r>
            <a:endParaRPr lang="en-GB" sz="8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5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fad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 b="17948"/>
          <a:stretch/>
        </p:blipFill>
        <p:spPr>
          <a:xfrm>
            <a:off x="5713383" y="0"/>
            <a:ext cx="5371471" cy="68580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 rot="20481727">
            <a:off x="3546552" y="3386505"/>
            <a:ext cx="1505243" cy="1167618"/>
          </a:xfrm>
          <a:prstGeom prst="wedgeEllipseCallout">
            <a:avLst>
              <a:gd name="adj1" fmla="val -25324"/>
              <a:gd name="adj2" fmla="val 83434"/>
            </a:avLst>
          </a:prstGeom>
          <a:solidFill>
            <a:srgbClr val="EFFB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Thank You!</a:t>
            </a:r>
            <a:endParaRPr lang="en-GB" sz="20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 rot="2583792">
            <a:off x="424166" y="4511963"/>
            <a:ext cx="1756939" cy="1294700"/>
          </a:xfrm>
          <a:prstGeom prst="wedgeRoundRectCallout">
            <a:avLst>
              <a:gd name="adj1" fmla="val -13800"/>
              <a:gd name="adj2" fmla="val 8113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Thank you!</a:t>
            </a:r>
            <a:endParaRPr lang="en-GB" sz="20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20069854">
            <a:off x="-5082" y="2212785"/>
            <a:ext cx="1886972" cy="144897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Thank you!</a:t>
            </a:r>
            <a:endParaRPr lang="en-GB" sz="20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2990111">
            <a:off x="2684551" y="5115505"/>
            <a:ext cx="1750635" cy="13052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Thank you</a:t>
            </a:r>
            <a:endParaRPr lang="en-GB" sz="20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5" y="216755"/>
            <a:ext cx="4221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i="1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Lots of Great Big </a:t>
            </a:r>
          </a:p>
          <a:p>
            <a:pPr algn="ctr"/>
            <a:r>
              <a:rPr lang="en-GB" sz="4400" i="1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THANK YOUs</a:t>
            </a:r>
            <a:endParaRPr lang="en-GB" sz="4400" i="1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rot="905757">
            <a:off x="2026802" y="2733824"/>
            <a:ext cx="1386602" cy="972371"/>
          </a:xfrm>
          <a:prstGeom prst="wedgeRoundRectCallout">
            <a:avLst>
              <a:gd name="adj1" fmla="val -17393"/>
              <a:gd name="adj2" fmla="val 9916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Thank you!</a:t>
            </a:r>
            <a:endParaRPr lang="en-GB" sz="20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412774">
            <a:off x="3361226" y="1605634"/>
            <a:ext cx="1672660" cy="92741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Thank you!</a:t>
            </a:r>
            <a:endParaRPr lang="en-GB" sz="20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1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3000">
        <p:fade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5194" y="1294227"/>
            <a:ext cx="30636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Thank you</a:t>
            </a:r>
          </a:p>
          <a:p>
            <a:pPr algn="ctr"/>
            <a:r>
              <a:rPr lang="en-GB" sz="6000" b="1" dirty="0" smtClean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Father</a:t>
            </a:r>
            <a:endParaRPr lang="en-GB" sz="6000" b="1" dirty="0">
              <a:ln w="222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8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0000" y="643746"/>
            <a:ext cx="105926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Time to hear from some of our </a:t>
            </a:r>
          </a:p>
          <a:p>
            <a:pPr algn="ctr"/>
            <a:r>
              <a:rPr lang="en-GB" sz="7200" b="1" dirty="0" smtClean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Sunday’s Cool Club</a:t>
            </a:r>
          </a:p>
          <a:p>
            <a:pPr algn="ctr"/>
            <a:r>
              <a:rPr lang="en-GB" sz="5400" b="1" dirty="0" smtClean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(with some light relief)</a:t>
            </a:r>
            <a:endParaRPr lang="en-GB" sz="5400" b="1" dirty="0">
              <a:ln w="222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446" y="3774699"/>
            <a:ext cx="9931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What have you been doing </a:t>
            </a:r>
          </a:p>
          <a:p>
            <a:pPr algn="ctr"/>
            <a:r>
              <a:rPr lang="en-GB" sz="72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during lockdown?</a:t>
            </a:r>
            <a:endParaRPr lang="en-GB" sz="72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25441" r="-306" b="-409"/>
          <a:stretch/>
        </p:blipFill>
        <p:spPr>
          <a:xfrm>
            <a:off x="1561514" y="0"/>
            <a:ext cx="11094719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20078721">
            <a:off x="57612" y="4627035"/>
            <a:ext cx="2801337" cy="1905840"/>
          </a:xfrm>
          <a:prstGeom prst="wedgeEllipseCallout">
            <a:avLst>
              <a:gd name="adj1" fmla="val 118706"/>
              <a:gd name="adj2" fmla="val 3874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into competition with the emoji designers..</a:t>
            </a:r>
          </a:p>
          <a:p>
            <a:pPr algn="ctr"/>
            <a:r>
              <a:rPr lang="en-GB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(Rosalyn &amp; Bernie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8718"/>
          <a:stretch/>
        </p:blipFill>
        <p:spPr>
          <a:xfrm>
            <a:off x="2781298" y="0"/>
            <a:ext cx="9410702" cy="697757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19646464">
            <a:off x="57836" y="1991200"/>
            <a:ext cx="2809854" cy="1972445"/>
          </a:xfrm>
          <a:prstGeom prst="wedgeEllipseCallout">
            <a:avLst>
              <a:gd name="adj1" fmla="val 23621"/>
              <a:gd name="adj2" fmla="val 7331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Great hand Dinosaurs by Frances &amp; Luke </a:t>
            </a: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r="15963"/>
          <a:stretch/>
        </p:blipFill>
        <p:spPr>
          <a:xfrm>
            <a:off x="2602523" y="-3"/>
            <a:ext cx="9580099" cy="685800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 rot="19663063">
            <a:off x="146314" y="2235563"/>
            <a:ext cx="2422766" cy="1371552"/>
          </a:xfrm>
          <a:prstGeom prst="wedgeRoundRectCallout">
            <a:avLst>
              <a:gd name="adj1" fmla="val 116090"/>
              <a:gd name="adj2" fmla="val 548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Who can resist a Lockdown Bunny?</a:t>
            </a:r>
          </a:p>
          <a:p>
            <a:pPr algn="ctr"/>
            <a:r>
              <a:rPr lang="en-GB" sz="20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(Isla &amp; Rosie)</a:t>
            </a:r>
            <a:endParaRPr lang="en-GB" sz="20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9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4103" b="3795"/>
          <a:stretch/>
        </p:blipFill>
        <p:spPr>
          <a:xfrm>
            <a:off x="2949277" y="0"/>
            <a:ext cx="9242723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0652456">
            <a:off x="-10112" y="1180730"/>
            <a:ext cx="3107594" cy="2537997"/>
          </a:xfrm>
          <a:prstGeom prst="cloudCallout">
            <a:avLst>
              <a:gd name="adj1" fmla="val 44221"/>
              <a:gd name="adj2" fmla="val 6157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Having a brother  to camp with just beats everything!</a:t>
            </a:r>
          </a:p>
        </p:txBody>
      </p:sp>
    </p:spTree>
    <p:extLst>
      <p:ext uri="{BB962C8B-B14F-4D97-AF65-F5344CB8AC3E}">
        <p14:creationId xmlns:p14="http://schemas.microsoft.com/office/powerpoint/2010/main" val="31664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0126165">
            <a:off x="126490" y="1226445"/>
            <a:ext cx="2869101" cy="2552392"/>
          </a:xfrm>
          <a:prstGeom prst="cloudCallout">
            <a:avLst>
              <a:gd name="adj1" fmla="val 98183"/>
              <a:gd name="adj2" fmla="val 3392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Sometimes we need Daddy to help… until we can do it on our own… I can now!</a:t>
            </a: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"/>
          <a:stretch/>
        </p:blipFill>
        <p:spPr>
          <a:xfrm>
            <a:off x="5444197" y="21102"/>
            <a:ext cx="5636455" cy="6836898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20239980">
            <a:off x="661183" y="2096086"/>
            <a:ext cx="3305907" cy="2222696"/>
          </a:xfrm>
          <a:prstGeom prst="wedgeEllipseCallout">
            <a:avLst>
              <a:gd name="adj1" fmla="val 78772"/>
              <a:gd name="adj2" fmla="val 674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Salt Dough modelling by Charlotte</a:t>
            </a: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2" r="22923"/>
          <a:stretch/>
        </p:blipFill>
        <p:spPr>
          <a:xfrm>
            <a:off x="3910818" y="0"/>
            <a:ext cx="8281182" cy="691358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20288981">
            <a:off x="633046" y="1828799"/>
            <a:ext cx="2855742" cy="1969477"/>
          </a:xfrm>
          <a:prstGeom prst="wedgeEllipseCallout">
            <a:avLst>
              <a:gd name="adj1" fmla="val 52621"/>
              <a:gd name="adj2" fmla="val 636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Busy making the staff of life </a:t>
            </a:r>
            <a:r>
              <a:rPr lang="en-GB" sz="2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(Ellen)</a:t>
            </a:r>
            <a:endParaRPr lang="en-GB" sz="20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290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Brush Script MT</vt:lpstr>
      <vt:lpstr>Calibri</vt:lpstr>
      <vt:lpstr>Calibri Light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Randell</dc:creator>
  <cp:lastModifiedBy>Steve Randell</cp:lastModifiedBy>
  <cp:revision>32</cp:revision>
  <dcterms:created xsi:type="dcterms:W3CDTF">2020-05-01T08:40:07Z</dcterms:created>
  <dcterms:modified xsi:type="dcterms:W3CDTF">2020-05-02T22:16:52Z</dcterms:modified>
</cp:coreProperties>
</file>